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38404800" cy="384048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6" autoAdjust="0"/>
    <p:restoredTop sz="94660"/>
  </p:normalViewPr>
  <p:slideViewPr>
    <p:cSldViewPr snapToGrid="0">
      <p:cViewPr varScale="1">
        <p:scale>
          <a:sx n="15" d="100"/>
          <a:sy n="15" d="100"/>
        </p:scale>
        <p:origin x="192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D9595-0AE4-4B15-B393-D0F1DD0EB94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25C3F-4975-439A-8DC6-D347DA98E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55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25C3F-4975-439A-8DC6-D347DA98E7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53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6285233"/>
            <a:ext cx="32644080" cy="1337056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20171413"/>
            <a:ext cx="28803600" cy="9272267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3D7F-B796-4B92-B0C7-6D4C9CC8C7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920E-2A97-48E1-B2D4-DF17E46E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9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3D7F-B796-4B92-B0C7-6D4C9CC8C7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920E-2A97-48E1-B2D4-DF17E46E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4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2044700"/>
            <a:ext cx="8281035" cy="325462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2044700"/>
            <a:ext cx="24363045" cy="325462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3D7F-B796-4B92-B0C7-6D4C9CC8C7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920E-2A97-48E1-B2D4-DF17E46E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9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3D7F-B796-4B92-B0C7-6D4C9CC8C7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920E-2A97-48E1-B2D4-DF17E46E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3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9574541"/>
            <a:ext cx="33124140" cy="15975327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5701001"/>
            <a:ext cx="33124140" cy="8401047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3D7F-B796-4B92-B0C7-6D4C9CC8C7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920E-2A97-48E1-B2D4-DF17E46E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9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10223500"/>
            <a:ext cx="16322040" cy="2436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10223500"/>
            <a:ext cx="16322040" cy="2436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3D7F-B796-4B92-B0C7-6D4C9CC8C7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920E-2A97-48E1-B2D4-DF17E46E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1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044708"/>
            <a:ext cx="33124140" cy="74231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9414513"/>
            <a:ext cx="16247028" cy="461390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4028420"/>
            <a:ext cx="16247028" cy="206336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9414513"/>
            <a:ext cx="16327042" cy="461390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4028420"/>
            <a:ext cx="16327042" cy="206336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3D7F-B796-4B92-B0C7-6D4C9CC8C7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920E-2A97-48E1-B2D4-DF17E46E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77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3D7F-B796-4B92-B0C7-6D4C9CC8C7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920E-2A97-48E1-B2D4-DF17E46E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7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3D7F-B796-4B92-B0C7-6D4C9CC8C7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920E-2A97-48E1-B2D4-DF17E46E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0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5529588"/>
            <a:ext cx="19442430" cy="272923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3D7F-B796-4B92-B0C7-6D4C9CC8C7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920E-2A97-48E1-B2D4-DF17E46E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5529588"/>
            <a:ext cx="19442430" cy="272923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3D7F-B796-4B92-B0C7-6D4C9CC8C7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920E-2A97-48E1-B2D4-DF17E46E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4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10223500"/>
            <a:ext cx="3312414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03D7F-B796-4B92-B0C7-6D4C9CC8C7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D920E-2A97-48E1-B2D4-DF17E46E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0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b="46818"/>
          <a:stretch/>
        </p:blipFill>
        <p:spPr>
          <a:xfrm>
            <a:off x="-8465" y="12647"/>
            <a:ext cx="38464065" cy="50479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35" y="158272"/>
            <a:ext cx="5543550" cy="25391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79763" y="670999"/>
            <a:ext cx="366551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</a:rPr>
              <a:t>Title</a:t>
            </a:r>
            <a:endParaRPr lang="en-US" sz="9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033" y="2459371"/>
            <a:ext cx="36734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   Authors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7493" y="7344618"/>
            <a:ext cx="12159013" cy="4031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en-US" sz="3200" b="1" dirty="0"/>
          </a:p>
          <a:p>
            <a:pPr algn="just"/>
            <a:endParaRPr lang="en-US" sz="3200" b="1" dirty="0" smtClean="0"/>
          </a:p>
          <a:p>
            <a:pPr algn="just"/>
            <a:endParaRPr lang="en-US" sz="3200" b="1" dirty="0" smtClean="0"/>
          </a:p>
          <a:p>
            <a:pPr algn="just"/>
            <a:endParaRPr lang="en-US" sz="3200" b="1" dirty="0"/>
          </a:p>
          <a:p>
            <a:pPr algn="just"/>
            <a:endParaRPr lang="en-US" sz="3200" b="1" dirty="0" smtClean="0"/>
          </a:p>
          <a:p>
            <a:pPr algn="just"/>
            <a:endParaRPr lang="en-US" sz="3200" b="1" dirty="0"/>
          </a:p>
          <a:p>
            <a:pPr algn="just"/>
            <a:endParaRPr lang="en-US" sz="3200" b="1" dirty="0" smtClean="0"/>
          </a:p>
          <a:p>
            <a:pPr algn="just"/>
            <a:endParaRPr lang="en-US" sz="3200" b="1" dirty="0"/>
          </a:p>
        </p:txBody>
      </p:sp>
      <p:sp>
        <p:nvSpPr>
          <p:cNvPr id="43" name="Rectangle 42"/>
          <p:cNvSpPr/>
          <p:nvPr/>
        </p:nvSpPr>
        <p:spPr>
          <a:xfrm>
            <a:off x="845196" y="5720836"/>
            <a:ext cx="12177688" cy="134010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0009" tIns="35004" rIns="70009" bIns="35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20740" y="5938222"/>
            <a:ext cx="9286872" cy="8390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Abstract (Optional)</a:t>
            </a:r>
            <a:endParaRPr lang="en-US" sz="4800" b="1" dirty="0">
              <a:solidFill>
                <a:schemeClr val="bg1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17492" y="15095025"/>
            <a:ext cx="12159013" cy="8938947"/>
            <a:chOff x="4994910" y="8763944"/>
            <a:chExt cx="12481560" cy="12644648"/>
          </a:xfrm>
        </p:grpSpPr>
        <p:sp>
          <p:nvSpPr>
            <p:cNvPr id="23" name="TextBox 22"/>
            <p:cNvSpPr txBox="1"/>
            <p:nvPr/>
          </p:nvSpPr>
          <p:spPr>
            <a:xfrm>
              <a:off x="4994910" y="8763944"/>
              <a:ext cx="12481560" cy="126446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sz="5557" dirty="0"/>
            </a:p>
            <a:p>
              <a:endParaRPr lang="en-US" sz="5557" dirty="0"/>
            </a:p>
            <a:p>
              <a:endParaRPr lang="en-US" sz="5557" dirty="0"/>
            </a:p>
            <a:p>
              <a:endParaRPr lang="en-US" sz="5557" dirty="0"/>
            </a:p>
            <a:p>
              <a:endParaRPr lang="en-US" sz="5557" dirty="0"/>
            </a:p>
            <a:p>
              <a:endParaRPr lang="en-US" sz="5557" dirty="0"/>
            </a:p>
            <a:p>
              <a:endParaRPr lang="en-US" sz="5557" dirty="0"/>
            </a:p>
            <a:p>
              <a:endParaRPr lang="en-US" sz="5557" dirty="0"/>
            </a:p>
            <a:p>
              <a:endParaRPr lang="en-US" sz="5557" dirty="0"/>
            </a:p>
            <a:p>
              <a:endParaRPr lang="en-US" sz="5557" dirty="0"/>
            </a:p>
            <a:p>
              <a:endParaRPr lang="en-US" sz="5557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00700" y="9143999"/>
              <a:ext cx="9287835" cy="907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US" sz="3828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00033" y="13313183"/>
            <a:ext cx="12176472" cy="1327249"/>
            <a:chOff x="1483952" y="8115300"/>
            <a:chExt cx="12422547" cy="1733550"/>
          </a:xfrm>
        </p:grpSpPr>
        <p:sp>
          <p:nvSpPr>
            <p:cNvPr id="40" name="Rectangle 39"/>
            <p:cNvSpPr/>
            <p:nvPr/>
          </p:nvSpPr>
          <p:spPr>
            <a:xfrm>
              <a:off x="1483952" y="8115300"/>
              <a:ext cx="12422547" cy="173355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0009" tIns="35004" rIns="70009" bIns="350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800">
                <a:solidFill>
                  <a:schemeClr val="bg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58357" y="8496271"/>
              <a:ext cx="9473607" cy="108538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/>
                <a:t>Background</a:t>
              </a:r>
              <a:endParaRPr lang="en-US" sz="4800" b="1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79762" y="24557994"/>
            <a:ext cx="12220226" cy="2068557"/>
            <a:chOff x="1483952" y="8115300"/>
            <a:chExt cx="12422547" cy="1733550"/>
          </a:xfrm>
        </p:grpSpPr>
        <p:sp>
          <p:nvSpPr>
            <p:cNvPr id="14" name="Rectangle 13"/>
            <p:cNvSpPr/>
            <p:nvPr/>
          </p:nvSpPr>
          <p:spPr>
            <a:xfrm>
              <a:off x="1483952" y="8115300"/>
              <a:ext cx="12422547" cy="173355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0009" tIns="35004" rIns="70009" bIns="350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800">
                <a:solidFill>
                  <a:schemeClr val="bg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758357" y="8496271"/>
              <a:ext cx="9473607" cy="69641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chemeClr val="bg1"/>
                  </a:solidFill>
                </a:rPr>
                <a:t>Hypothesis/Argument &amp; Approach</a:t>
              </a:r>
              <a:endParaRPr lang="en-US" sz="4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996305" y="27464565"/>
            <a:ext cx="11875470" cy="94992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5557" dirty="0"/>
          </a:p>
          <a:p>
            <a:endParaRPr lang="en-US" sz="5557" dirty="0"/>
          </a:p>
          <a:p>
            <a:endParaRPr lang="en-US" sz="5557" dirty="0"/>
          </a:p>
          <a:p>
            <a:endParaRPr lang="en-US" sz="5557" dirty="0"/>
          </a:p>
          <a:p>
            <a:endParaRPr lang="en-US" sz="5557" dirty="0"/>
          </a:p>
          <a:p>
            <a:endParaRPr lang="en-US" sz="5557" dirty="0"/>
          </a:p>
          <a:p>
            <a:endParaRPr lang="en-US" sz="5557" dirty="0"/>
          </a:p>
          <a:p>
            <a:endParaRPr lang="en-US" sz="5557" dirty="0"/>
          </a:p>
          <a:p>
            <a:endParaRPr lang="en-US" sz="5557" dirty="0"/>
          </a:p>
          <a:p>
            <a:endParaRPr lang="en-US" sz="5557" dirty="0"/>
          </a:p>
          <a:p>
            <a:endParaRPr lang="en-US" sz="5557" dirty="0"/>
          </a:p>
        </p:txBody>
      </p:sp>
      <p:sp>
        <p:nvSpPr>
          <p:cNvPr id="5" name="TextBox 4"/>
          <p:cNvSpPr txBox="1"/>
          <p:nvPr/>
        </p:nvSpPr>
        <p:spPr>
          <a:xfrm>
            <a:off x="1407627" y="17066431"/>
            <a:ext cx="11125004" cy="665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79762" y="27660600"/>
            <a:ext cx="12220226" cy="936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029530" y="28358711"/>
            <a:ext cx="11505407" cy="16312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References &amp; Acknowledgments</a:t>
            </a: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029530" y="16314375"/>
            <a:ext cx="11291139" cy="1631216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sz="6000" b="1" dirty="0" smtClean="0"/>
              <a:t>Future Directions</a:t>
            </a:r>
          </a:p>
          <a:p>
            <a:pPr algn="ctr"/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26029530" y="5826579"/>
            <a:ext cx="11468895" cy="163121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sz="6000" b="1" dirty="0" smtClean="0"/>
              <a:t>Conclusions</a:t>
            </a:r>
          </a:p>
          <a:p>
            <a:pPr algn="ctr"/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6029530" y="18429309"/>
            <a:ext cx="11291139" cy="9227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029530" y="30988000"/>
            <a:ext cx="11505407" cy="5975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029531" y="7930210"/>
            <a:ext cx="11220516" cy="73860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3690123" y="16378797"/>
            <a:ext cx="11480800" cy="892003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Figure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4546040" y="24134884"/>
            <a:ext cx="9913954" cy="175540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Legend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13760718" y="27081843"/>
            <a:ext cx="11480800" cy="892003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Figure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4546040" y="34791225"/>
            <a:ext cx="9913954" cy="192738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Legend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3695254" y="5742564"/>
            <a:ext cx="11442381" cy="808140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Figure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4546040" y="13513279"/>
            <a:ext cx="9913954" cy="18643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Legend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6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</TotalTime>
  <Words>27</Words>
  <Application>Microsoft Office PowerPoint</Application>
  <PresentationFormat>Custom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UCLA Division of Undergraduate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Cruz, Diana</dc:creator>
  <cp:lastModifiedBy>Nguyen, Thatson</cp:lastModifiedBy>
  <cp:revision>39</cp:revision>
  <cp:lastPrinted>2016-07-13T23:56:52Z</cp:lastPrinted>
  <dcterms:created xsi:type="dcterms:W3CDTF">2016-06-13T20:02:52Z</dcterms:created>
  <dcterms:modified xsi:type="dcterms:W3CDTF">2018-04-06T20:34:50Z</dcterms:modified>
</cp:coreProperties>
</file>